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650D7-CDAF-41EF-809E-FF802AB405C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434FC-F603-4B97-86B4-DBA28AE156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01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434FC-F603-4B97-86B4-DBA28AE1564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6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557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98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754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0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07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03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02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75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725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44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294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080EE-B373-40C1-91D9-30A3FA874148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065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751477"/>
              </p:ext>
            </p:extLst>
          </p:nvPr>
        </p:nvGraphicFramePr>
        <p:xfrm>
          <a:off x="-1" y="-4"/>
          <a:ext cx="9144000" cy="681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46"/>
                <a:gridCol w="2109298"/>
                <a:gridCol w="1922106"/>
                <a:gridCol w="1996750"/>
                <a:gridCol w="1828800"/>
              </a:tblGrid>
              <a:tr h="803568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+mn-lt"/>
                          <a:cs typeface="Arial" panose="020B0604020202020204" pitchFamily="34" charset="0"/>
                        </a:rPr>
                        <a:t>Sr. No.</a:t>
                      </a:r>
                      <a:endParaRPr lang="en-IN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>
                          <a:latin typeface="+mn-lt"/>
                          <a:cs typeface="Arial" panose="020B0604020202020204" pitchFamily="34" charset="0"/>
                        </a:rPr>
                        <a:t>Month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Generation</a:t>
                      </a:r>
                      <a:endParaRPr lang="en-IN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  <a:cs typeface="Arial" panose="020B0604020202020204" pitchFamily="34" charset="0"/>
                        </a:rPr>
                        <a:t>Disposal</a:t>
                      </a:r>
                      <a:endParaRPr lang="en-IN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smtClean="0">
                          <a:latin typeface="+mn-lt"/>
                          <a:cs typeface="Arial" panose="020B0604020202020204" pitchFamily="34" charset="0"/>
                        </a:rPr>
                        <a:t>Balance quantity </a:t>
                      </a:r>
                      <a:r>
                        <a:rPr lang="en-IN" sz="1800" dirty="0" smtClean="0">
                          <a:latin typeface="+mn-lt"/>
                          <a:cs typeface="Arial" panose="020B0604020202020204" pitchFamily="34" charset="0"/>
                        </a:rPr>
                        <a:t>in Ash Pond</a:t>
                      </a:r>
                      <a:endParaRPr lang="en-IN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Mar’22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Apr’22</a:t>
                      </a:r>
                      <a:endParaRPr lang="en-IN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May’22</a:t>
                      </a:r>
                      <a:endParaRPr lang="en-IN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Jun’22</a:t>
                      </a:r>
                      <a:endParaRPr lang="en-IN" sz="16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Jul’22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12703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11793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910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Aug’22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12283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11074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1209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Sep’22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9711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8820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891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Oct’22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9227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8613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614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Nov’22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2485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2128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Dec’22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6171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6123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Jan’23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7394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7376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07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Feb’23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6501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6333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1950</TotalTime>
  <Words>73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Borude, Ruchi - Nayara Energy</dc:creator>
  <cp:lastModifiedBy>Shah, Harshit - Nayara Energy</cp:lastModifiedBy>
  <cp:revision>58</cp:revision>
  <dcterms:created xsi:type="dcterms:W3CDTF">2020-06-29T05:34:03Z</dcterms:created>
  <dcterms:modified xsi:type="dcterms:W3CDTF">2023-03-03T04:35:03Z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a5c6b4f9-11a1-4c05-ad0b-66aff3e69217</vt:lpwstr>
  </property>
  <property fmtid="{D5CDD505-2E9C-101B-9397-08002B2CF9AE}" pid="3" name="Classification">
    <vt:lpwstr>Internal</vt:lpwstr>
  </property>
</Properties>
</file>