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140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4650D7-CDAF-41EF-809E-FF802AB405C8}" type="datetimeFigureOut">
              <a:rPr lang="en-IN" smtClean="0"/>
              <a:t>03-03-2023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A434FC-F603-4B97-86B4-DBA28AE1564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630170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A434FC-F603-4B97-86B4-DBA28AE15647}" type="slidenum">
              <a:rPr lang="en-IN" smtClean="0"/>
              <a:t>1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967688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080EE-B373-40C1-91D9-30A3FA874148}" type="datetimeFigureOut">
              <a:rPr lang="en-IN" smtClean="0"/>
              <a:t>03-03-2023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6D944-26D8-4FE8-8F84-896C7FAF15E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755728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080EE-B373-40C1-91D9-30A3FA874148}" type="datetimeFigureOut">
              <a:rPr lang="en-IN" smtClean="0"/>
              <a:t>03-03-2023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6D944-26D8-4FE8-8F84-896C7FAF15E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799809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080EE-B373-40C1-91D9-30A3FA874148}" type="datetimeFigureOut">
              <a:rPr lang="en-IN" smtClean="0"/>
              <a:t>03-03-2023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6D944-26D8-4FE8-8F84-896C7FAF15E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475425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080EE-B373-40C1-91D9-30A3FA874148}" type="datetimeFigureOut">
              <a:rPr lang="en-IN" smtClean="0"/>
              <a:t>03-03-2023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6D944-26D8-4FE8-8F84-896C7FAF15E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330774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080EE-B373-40C1-91D9-30A3FA874148}" type="datetimeFigureOut">
              <a:rPr lang="en-IN" smtClean="0"/>
              <a:t>03-03-2023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6D944-26D8-4FE8-8F84-896C7FAF15E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520726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080EE-B373-40C1-91D9-30A3FA874148}" type="datetimeFigureOut">
              <a:rPr lang="en-IN" smtClean="0"/>
              <a:t>03-03-2023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6D944-26D8-4FE8-8F84-896C7FAF15E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380375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080EE-B373-40C1-91D9-30A3FA874148}" type="datetimeFigureOut">
              <a:rPr lang="en-IN" smtClean="0"/>
              <a:t>03-03-2023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6D944-26D8-4FE8-8F84-896C7FAF15E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10204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080EE-B373-40C1-91D9-30A3FA874148}" type="datetimeFigureOut">
              <a:rPr lang="en-IN" smtClean="0"/>
              <a:t>03-03-2023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6D944-26D8-4FE8-8F84-896C7FAF15E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807556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080EE-B373-40C1-91D9-30A3FA874148}" type="datetimeFigureOut">
              <a:rPr lang="en-IN" smtClean="0"/>
              <a:t>03-03-2023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6D944-26D8-4FE8-8F84-896C7FAF15E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172568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080EE-B373-40C1-91D9-30A3FA874148}" type="datetimeFigureOut">
              <a:rPr lang="en-IN" smtClean="0"/>
              <a:t>03-03-2023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6D944-26D8-4FE8-8F84-896C7FAF15E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974486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080EE-B373-40C1-91D9-30A3FA874148}" type="datetimeFigureOut">
              <a:rPr lang="en-IN" smtClean="0"/>
              <a:t>03-03-2023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6D944-26D8-4FE8-8F84-896C7FAF15E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429422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8080EE-B373-40C1-91D9-30A3FA874148}" type="datetimeFigureOut">
              <a:rPr lang="en-IN" smtClean="0"/>
              <a:t>03-03-2023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56D944-26D8-4FE8-8F84-896C7FAF15E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106589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7751477"/>
              </p:ext>
            </p:extLst>
          </p:nvPr>
        </p:nvGraphicFramePr>
        <p:xfrm>
          <a:off x="-1" y="-4"/>
          <a:ext cx="9144000" cy="68130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87046"/>
                <a:gridCol w="2109298"/>
                <a:gridCol w="1922106"/>
                <a:gridCol w="1996750"/>
                <a:gridCol w="1828800"/>
              </a:tblGrid>
              <a:tr h="803568">
                <a:tc>
                  <a:txBody>
                    <a:bodyPr/>
                    <a:lstStyle/>
                    <a:p>
                      <a:pPr algn="ctr"/>
                      <a:r>
                        <a:rPr lang="en-IN" sz="1800" dirty="0" smtClean="0">
                          <a:latin typeface="+mn-lt"/>
                          <a:cs typeface="Arial" panose="020B0604020202020204" pitchFamily="34" charset="0"/>
                        </a:rPr>
                        <a:t>Sr. No.</a:t>
                      </a:r>
                      <a:endParaRPr lang="en-IN" sz="180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800" dirty="0" smtClean="0">
                          <a:latin typeface="+mn-lt"/>
                          <a:cs typeface="Arial" panose="020B0604020202020204" pitchFamily="34" charset="0"/>
                        </a:rPr>
                        <a:t>Month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Generation</a:t>
                      </a:r>
                      <a:endParaRPr lang="en-IN" sz="1800" dirty="0"/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+mn-lt"/>
                          <a:cs typeface="Arial" panose="020B0604020202020204" pitchFamily="34" charset="0"/>
                        </a:rPr>
                        <a:t>Disposal</a:t>
                      </a:r>
                      <a:endParaRPr lang="en-IN" sz="180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800" smtClean="0">
                          <a:latin typeface="+mn-lt"/>
                          <a:cs typeface="Arial" panose="020B0604020202020204" pitchFamily="34" charset="0"/>
                        </a:rPr>
                        <a:t>Balance quantity </a:t>
                      </a:r>
                      <a:r>
                        <a:rPr lang="en-IN" sz="1800" dirty="0" smtClean="0">
                          <a:latin typeface="+mn-lt"/>
                          <a:cs typeface="Arial" panose="020B0604020202020204" pitchFamily="34" charset="0"/>
                        </a:rPr>
                        <a:t>in Ash Pond</a:t>
                      </a:r>
                      <a:endParaRPr lang="en-IN" sz="180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 anchor="ctr"/>
                </a:tc>
              </a:tr>
              <a:tr h="500788">
                <a:tc>
                  <a:txBody>
                    <a:bodyPr/>
                    <a:lstStyle/>
                    <a:p>
                      <a:pPr algn="ctr"/>
                      <a:r>
                        <a:rPr lang="en-IN" sz="1600" dirty="0" smtClean="0">
                          <a:latin typeface="+mn-lt"/>
                          <a:cs typeface="Arial" panose="020B0604020202020204" pitchFamily="34" charset="0"/>
                        </a:rPr>
                        <a:t>1</a:t>
                      </a:r>
                      <a:endParaRPr lang="en-IN" sz="160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600" dirty="0" smtClean="0">
                          <a:latin typeface="+mn-lt"/>
                          <a:cs typeface="Arial" panose="020B0604020202020204" pitchFamily="34" charset="0"/>
                        </a:rPr>
                        <a:t>Mar’22</a:t>
                      </a:r>
                      <a:endParaRPr lang="en-IN" sz="160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10388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158</a:t>
                      </a:r>
                    </a:p>
                  </a:txBody>
                  <a:tcPr marL="9525" marR="9525" marT="9525" marB="0" anchor="ctr"/>
                </a:tc>
              </a:tr>
              <a:tr h="500788">
                <a:tc>
                  <a:txBody>
                    <a:bodyPr/>
                    <a:lstStyle/>
                    <a:p>
                      <a:pPr algn="ctr"/>
                      <a:r>
                        <a:rPr lang="en-IN" sz="1600" dirty="0" smtClean="0">
                          <a:latin typeface="+mn-lt"/>
                          <a:cs typeface="Arial" panose="020B0604020202020204" pitchFamily="34" charset="0"/>
                        </a:rPr>
                        <a:t>2</a:t>
                      </a:r>
                      <a:endParaRPr lang="en-IN" sz="160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Apr’22</a:t>
                      </a:r>
                      <a:endParaRPr lang="en-IN" sz="1600" dirty="0"/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9096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8519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577</a:t>
                      </a:r>
                    </a:p>
                  </a:txBody>
                  <a:tcPr marL="9525" marR="9525" marT="9525" marB="0" anchor="ctr"/>
                </a:tc>
              </a:tr>
              <a:tr h="500788">
                <a:tc>
                  <a:txBody>
                    <a:bodyPr/>
                    <a:lstStyle/>
                    <a:p>
                      <a:pPr algn="ctr"/>
                      <a:r>
                        <a:rPr lang="en-IN" sz="1600" dirty="0" smtClean="0">
                          <a:latin typeface="+mn-lt"/>
                          <a:cs typeface="Arial" panose="020B0604020202020204" pitchFamily="34" charset="0"/>
                        </a:rPr>
                        <a:t>3</a:t>
                      </a:r>
                      <a:endParaRPr lang="en-IN" sz="160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May’22</a:t>
                      </a:r>
                      <a:endParaRPr lang="en-IN" sz="1600" dirty="0"/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8006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7493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513</a:t>
                      </a:r>
                    </a:p>
                  </a:txBody>
                  <a:tcPr marL="9525" marR="9525" marT="9525" marB="0" anchor="ctr"/>
                </a:tc>
              </a:tr>
              <a:tr h="500788">
                <a:tc>
                  <a:txBody>
                    <a:bodyPr/>
                    <a:lstStyle/>
                    <a:p>
                      <a:pPr algn="ctr"/>
                      <a:r>
                        <a:rPr lang="en-IN" sz="1600" dirty="0" smtClean="0">
                          <a:latin typeface="+mn-lt"/>
                          <a:cs typeface="Arial" panose="020B0604020202020204" pitchFamily="34" charset="0"/>
                        </a:rPr>
                        <a:t>4</a:t>
                      </a:r>
                      <a:endParaRPr lang="en-IN" sz="160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600" dirty="0" smtClean="0"/>
                        <a:t>Jun’22</a:t>
                      </a:r>
                      <a:endParaRPr lang="en-IN" sz="1600" dirty="0"/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8482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172</a:t>
                      </a:r>
                    </a:p>
                  </a:txBody>
                  <a:tcPr marL="9525" marR="9525" marT="9525" marB="0" anchor="ctr"/>
                </a:tc>
              </a:tr>
              <a:tr h="500788">
                <a:tc>
                  <a:txBody>
                    <a:bodyPr/>
                    <a:lstStyle/>
                    <a:p>
                      <a:pPr algn="ctr"/>
                      <a:r>
                        <a:rPr lang="en-IN" sz="1600" dirty="0" smtClean="0">
                          <a:latin typeface="+mn-lt"/>
                          <a:cs typeface="Arial" panose="020B0604020202020204" pitchFamily="34" charset="0"/>
                        </a:rPr>
                        <a:t>5</a:t>
                      </a:r>
                      <a:endParaRPr lang="en-IN" sz="160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IN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Jul’22</a:t>
                      </a:r>
                      <a:endParaRPr lang="en-IN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IN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12703</a:t>
                      </a:r>
                      <a:endParaRPr lang="en-IN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IN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11793</a:t>
                      </a:r>
                      <a:endParaRPr lang="en-IN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IN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910</a:t>
                      </a:r>
                      <a:endParaRPr lang="en-IN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</a:tr>
              <a:tr h="500788">
                <a:tc>
                  <a:txBody>
                    <a:bodyPr/>
                    <a:lstStyle/>
                    <a:p>
                      <a:pPr algn="ctr"/>
                      <a:r>
                        <a:rPr lang="en-IN" sz="1600" dirty="0" smtClean="0">
                          <a:latin typeface="+mn-lt"/>
                          <a:cs typeface="Arial" panose="020B0604020202020204" pitchFamily="34" charset="0"/>
                        </a:rPr>
                        <a:t>6</a:t>
                      </a:r>
                      <a:endParaRPr lang="en-IN" sz="160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IN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Aug’22</a:t>
                      </a:r>
                      <a:endParaRPr lang="en-IN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IN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12283</a:t>
                      </a:r>
                      <a:endParaRPr lang="en-IN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IN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11074</a:t>
                      </a:r>
                      <a:endParaRPr lang="en-IN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IN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1209</a:t>
                      </a:r>
                      <a:endParaRPr lang="en-IN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</a:tr>
              <a:tr h="500788">
                <a:tc>
                  <a:txBody>
                    <a:bodyPr/>
                    <a:lstStyle/>
                    <a:p>
                      <a:pPr algn="ctr"/>
                      <a:r>
                        <a:rPr lang="en-IN" sz="1600" dirty="0" smtClean="0">
                          <a:latin typeface="+mn-lt"/>
                          <a:cs typeface="Arial" panose="020B0604020202020204" pitchFamily="34" charset="0"/>
                        </a:rPr>
                        <a:t>7</a:t>
                      </a:r>
                      <a:endParaRPr lang="en-IN" sz="160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IN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Sep’22</a:t>
                      </a:r>
                      <a:endParaRPr lang="en-IN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IN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9711</a:t>
                      </a:r>
                      <a:endParaRPr lang="en-IN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IN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8820</a:t>
                      </a:r>
                      <a:endParaRPr lang="en-IN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IN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891</a:t>
                      </a:r>
                      <a:endParaRPr lang="en-IN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</a:tr>
              <a:tr h="500788">
                <a:tc>
                  <a:txBody>
                    <a:bodyPr/>
                    <a:lstStyle/>
                    <a:p>
                      <a:pPr algn="ctr"/>
                      <a:r>
                        <a:rPr lang="en-IN" sz="1600" dirty="0" smtClean="0">
                          <a:latin typeface="+mn-lt"/>
                          <a:cs typeface="Arial" panose="020B0604020202020204" pitchFamily="34" charset="0"/>
                        </a:rPr>
                        <a:t>8</a:t>
                      </a:r>
                      <a:endParaRPr lang="en-IN" sz="160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IN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Oct’22</a:t>
                      </a:r>
                      <a:endParaRPr lang="en-IN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IN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9227</a:t>
                      </a:r>
                      <a:endParaRPr lang="en-IN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IN" sz="1600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8613</a:t>
                      </a:r>
                      <a:endParaRPr lang="en-IN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IN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614</a:t>
                      </a:r>
                      <a:endParaRPr lang="en-IN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</a:tr>
              <a:tr h="500788">
                <a:tc>
                  <a:txBody>
                    <a:bodyPr/>
                    <a:lstStyle/>
                    <a:p>
                      <a:pPr algn="ctr"/>
                      <a:r>
                        <a:rPr lang="en-IN" sz="1600" dirty="0" smtClean="0">
                          <a:latin typeface="+mn-lt"/>
                          <a:cs typeface="Arial" panose="020B0604020202020204" pitchFamily="34" charset="0"/>
                        </a:rPr>
                        <a:t>9</a:t>
                      </a:r>
                      <a:endParaRPr lang="en-IN" sz="160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IN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Nov’22</a:t>
                      </a:r>
                      <a:endParaRPr lang="en-IN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IN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2485</a:t>
                      </a:r>
                      <a:endParaRPr lang="en-IN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IN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2128</a:t>
                      </a:r>
                      <a:endParaRPr lang="en-IN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IN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357</a:t>
                      </a:r>
                      <a:endParaRPr lang="en-IN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</a:tr>
              <a:tr h="500788">
                <a:tc>
                  <a:txBody>
                    <a:bodyPr/>
                    <a:lstStyle/>
                    <a:p>
                      <a:pPr algn="ctr"/>
                      <a:r>
                        <a:rPr lang="en-IN" sz="1600" dirty="0" smtClean="0">
                          <a:latin typeface="+mn-lt"/>
                          <a:cs typeface="Arial" panose="020B0604020202020204" pitchFamily="34" charset="0"/>
                        </a:rPr>
                        <a:t>10</a:t>
                      </a:r>
                      <a:endParaRPr lang="en-IN" sz="160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IN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Dec’22</a:t>
                      </a:r>
                      <a:endParaRPr lang="en-IN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IN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6171</a:t>
                      </a:r>
                      <a:endParaRPr lang="en-IN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IN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6123</a:t>
                      </a:r>
                      <a:endParaRPr lang="en-IN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IN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48</a:t>
                      </a:r>
                      <a:endParaRPr lang="en-IN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</a:tr>
              <a:tr h="500788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+mn-lt"/>
                          <a:cs typeface="Arial" panose="020B0604020202020204" pitchFamily="34" charset="0"/>
                        </a:rPr>
                        <a:t>11</a:t>
                      </a:r>
                      <a:endParaRPr lang="en-IN" sz="160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IN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Jan’23</a:t>
                      </a:r>
                      <a:endParaRPr lang="en-IN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7394</a:t>
                      </a:r>
                      <a:endParaRPr lang="en-IN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7376</a:t>
                      </a:r>
                      <a:endParaRPr lang="en-IN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IN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18</a:t>
                      </a:r>
                      <a:endParaRPr lang="en-IN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</a:tr>
              <a:tr h="500788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12</a:t>
                      </a:r>
                      <a:endParaRPr lang="en-IN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IN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Feb’23</a:t>
                      </a:r>
                      <a:endParaRPr lang="en-IN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IN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6501</a:t>
                      </a:r>
                      <a:endParaRPr lang="en-IN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IN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6333</a:t>
                      </a:r>
                      <a:endParaRPr lang="en-IN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IN" sz="1600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168</a:t>
                      </a:r>
                      <a:endParaRPr lang="en-IN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99536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1950</TotalTime>
  <Words>73</Words>
  <Application>Microsoft Office PowerPoint</Application>
  <PresentationFormat>On-screen Show (4:3)</PresentationFormat>
  <Paragraphs>66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HP Inc.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Borude, Ruchi - Nayara Energy</dc:creator>
  <cp:lastModifiedBy>Shah, Harshit - Nayara Energy</cp:lastModifiedBy>
  <cp:revision>58</cp:revision>
  <dcterms:created xsi:type="dcterms:W3CDTF">2020-06-29T05:34:03Z</dcterms:created>
  <dcterms:modified xsi:type="dcterms:W3CDTF">2023-03-03T04:35:03Z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a5c6b4f9-11a1-4c05-ad0b-66aff3e69217</vt:lpwstr>
  </property>
  <property fmtid="{D5CDD505-2E9C-101B-9397-08002B2CF9AE}" pid="3" name="Classification">
    <vt:lpwstr>Internal</vt:lpwstr>
  </property>
</Properties>
</file>